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>T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时间：2025/04/05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主讲人：AI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TCP/IP协议采用四层分层模型，包括应用层、传输层、网络层和网络接口层，各层独立工作并通过接口交互，实现可靠数据传输和网络互联。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采用四层分层结构，包括应用层、传输层、网络层和网络接口层。分层原理通过功能解耦实现模块化设计，优势在于简化协议实现、提高兼容性、便于独立维护和扩展。各层协议独立工作，通过标准接口交互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分层原理优势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TCP/IP协议采用四层结构：应用层、传输层、网络层和网络接口层，各层独立完成特定功能，通过接口交互，实现数据封装与解封装。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协议分层结构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协议分层原理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TCP/IP协议分为四层：应用层（用户交互）、传输层（端到端通信）、网络层（路由寻址）、链路层（物理传输）。各层独立工作，协同完成数据传输。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分层结构解析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TCP/IP协议分为四层：应用层（用户交互）、传输层（端到端通信）、网络层（路由寻址）、链路层（物理传输）。各层独立工作，协同完成数据传输。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各层功能详解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TCP/IP协议分为四层：应用层（用户交互）、传输层（端到端通信）、网络层（路由寻址）、链路层（物理传输）。各层独立工作，协同完成数据传输。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各层功能解析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数据封装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TCP/IP协议是网络通信标准，包含应用层、传输层、网际层和网络接口层，实现数据封装与传输。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TCP/IP协议是计算机网络核心协议栈，包含应用层、传输层、网络层和网络接口层。数据封装过程将上层数据逐层添加首部信息，形成最终传输帧。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数据封装过程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TCP/IP协议分层模型包含应用层、传输层、网络层和网络接口层，数据封装过程遵循分层协议规范，实现端到端可靠传输。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TCP/IP分层模型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TCP-IP协议概述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TCP/IP协议是网络通信基础，数据封装将信息分层打包传输，包括应用层、传输层、网络层和链路层处理。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TCP/IP协议数据封装原理：应用层数据经传输层、网络层、链路层逐层添加首部信息，最终形成可在网络中传输的数据帧。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封装过程详解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TCP/IP协议数据封装指将上层数据添加首部信息形成协议数据单元，按层次逐层封装传输，确保可靠通信。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数据封装概念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TCP/IP协议数据封装原理：数据从应用层到物理层逐层添加头部信息，形成协议数据单元。解封装原理：接收端逆向逐层剥离头部，还原原始数据。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解封装原理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数据封装原理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TCP-IP协议概述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TCP/IP协议分层模型包含应用层、传输层、网际层和网络接口层。数据封装过程为：应用数据→TCP/UDP头部→IP头部→帧头帧尾，逐层添加协议控制信息。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数据封装原理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TCP/IP协议数据封装过程：应用层数据逐层添加头部信息，经传输层、网络层、链路层封装成帧，最终转换为比特流传输。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封装过程实例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TCP/IP协议数据封装过程：应用层数据经传输层添加头部（TCP/UDP），网络层添加IP头，链路层添加帧头和帧尾，形成比特流传输。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封装过程实例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传输控制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TCP协议通过三次握手建立可靠连接，确保双方同步初始序列号，实现全双工通信。核心机制包括SYN、ACK标志位及序列号协商。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TCP连接建立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TCP协议通过滑动窗口机制实现流量控制，确保发送速率匹配接收方处理能力，避免数据丢失或拥塞。教学内容包括窗口大小调整、ACK确认机制及缓冲区管理。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TCP流量控制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TCP协议通过三次握手建立连接，采用滑动窗口机制实现可靠传输。拥塞控制包括慢启动、拥塞避免、快速重传和快速恢复算法，动态调整发送速率以避免网络过载。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TCP拥塞控制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TCP协议原理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TCP/IP协议功能包括数据封装、路由选择、寻址；TCP连接管理涵盖三次握手建立连接、数据传输确认、滑动窗口流量控制及四次挥手释放连接。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IP寻址与路由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TCP/IP协议实现可靠传输，IP协议负责寻址与路由选择，确保数据包正确传递至目标主机。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数据封装与分片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TCP/IP协议实现可靠传输，IP负责寻址路由；数据封装添加首部，分片适应不同网络MTU，确保数据有效传输。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IP协议功能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TCP/IP协议是互联网核心协议，包含传输控制机制（如流量控制、拥塞控制、可靠传输）及分层结构（网络接口层、网际层、传输层、应用层）。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TCP/IP传输控制机制包括流量控制、拥塞控制和差错控制，通过滑动窗口、拥塞窗口及确认重传机制实现可靠数据传输。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传输控制机制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TCP/IP协议传输控制机制包括流量控制与拥塞控制，拥塞控制算法含慢启动、拥塞避免、快速重传和快速恢复等核心策略。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拥塞控制算法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传输控制机制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概念引入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协议分层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数据封装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传输控制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应用实例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TCP/IP协议栈分为四层：应用层、传输层、网络层和链路层。TCP提供可靠传输，IP负责路由寻址，各层协议协同工作实现网络通信。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协议栈分层原理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TCP/IP协议栈分为四层：应用层、传输层、网络层和链路层，各层独立工作，通过封装/解封装实现数据传输。传输层TCP提供可靠连接，IP负责路由寻址。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传输控制机制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TCP/IP协议栈分为四层：应用层、传输层、网络层和网络接口层。传输层通过TCP协议实现可靠传输，包含三次握手、流量控制和拥塞控制机制。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协议栈分层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应用实例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IP地址分配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TCP连接建立通过三次握手实现可靠通信；IP地址分配采用DHCP动态分配或静态配置，确保设备网络标识唯一性。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应用层协议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TCP/IP协议应用实例包括HTTP、FTP等协议，TCP通过三次握手建立可靠连接，应用层协议定义数据格式和交互规则，实现网络服务功能。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TCP三次握手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TCP三次握手建立可靠连接：客户端发送SYN，服务端回复SYN+ACK，客户端确认ACK。确保双方收发能力正常，防止历史连接请求干扰。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TCP连接建立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TCP/IP协议是网络通信基础，包含IP地址分配、数据传输规则等核心功能，支持互联网应用实例如HTTP、FTP等。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TCP/IP协议是网络通信基础，IP地址分为A、B、C、D、E五类，用于设备标识和网络划分，分配方式包括静态和动态配置。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TCP/IP协议应用实例包括IP地址分配与子网划分实践，涉及地址分类、子网掩码计算及网络规划等核心知识点。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IP地址分类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子网划分实践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IP地址分配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TCP/IP协议原理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HTTP应用实例分析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HTTP协议工作流程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HTTP协议基于TCP/IP实现Web通信，通过请求-响应模型传输超文本数据。TCP/IP协议分层处理数据，确保可靠传输与路由寻址。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TCP/IP协议是网络基础，HTTP基于TCP/IP实现数据传输，应用实例包括网页访问、API交互等，涉及请求响应模型、状态码及报文格式。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HTTP协议基于TCP/IP模型应用层，通过请求-响应模式实现客户端与服务器通信，工作流程包括建立连接、发送请求、接收响应和断开连接四个阶段。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HTTP协议应用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时间：2025/04/05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主讲人：AI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TCP/IP协议是互联网核心通信标准，包含传输层TCP和网络层IP，实现可靠数据传输与路由寻址。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概念引入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TCP/IP协议通过三次握手建立可靠连接，确保数据有序传输，采用流量控制和拥塞控制机制保障网络稳定性。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传输控制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TCP/IP协议分为四层：应用层、传输层、网络层和链路层，实现数据封装、路由选择和可靠传输等功能。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协议分层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TCP/IP协议应用实例包括HTTP、FTP、SMTP等，实现可靠数据传输和网络通信服务。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应用实例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TCP/IP协议的数据封装将数据逐层添加头部信息，依次经过应用层、传输层、网络层和链路层，实现可靠传输与路由寻址。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数据封装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概念引入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TCP/IP协议是网络通信基础，包含分层模型和核心协议。TCP提供可靠传输，通过三次握手建立连接，确保数据有序无误到达。IP负责寻址和路由选择。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TCP/IP协议是网络通信基础，TCP提供可靠传输，通过三次握手建立连接、数据传输确保可靠性、四次挥手释放连接，实现端到端通信控制。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TCP连接管理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TCP/IP协议是网络通信基础，TCP提供可靠传输，通过三次握手建立连接、确认应答、超时重传、流量控制和拥塞控制机制确保数据准确有序传输。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TCP可靠传输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TCP协议原理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TCP/IP协议是互联网核心协议，IP地址用于标识设备，包含网络和主机部分。协议分层包括网络接口、网际、传输和应用层。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TCP/IP协议概述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IP地址是网络中设备的唯一标识符，由32位二进制数组成，分为网络号和主机号两部分，用于实现设备间的通信寻址。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IP地址概念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TCP/IP协议是网络通信基础，IP地址用于唯一标识设备，分为A、B、C、D、E五类，每类地址范围和用途不同。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IP地址分类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IP地址基础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协议分层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TCP/IP模型分层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TCP/IP模型分为四层：应用层、传输层、网际层和网络接口层，各层协议协同工作实现网络通信。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TCP/IP协议功能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TCP/IP模型分为四层：应用层、传输层、网络层和网络接口层，各层协议协同工作实现可靠数据传输。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协议分层原理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TCP/IP模型分为四层：应用层、传输层、网络层和网络接口层，每层独立完成特定功能，通过协议栈实现数据封装与传输。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TCP/IP模型结构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